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61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86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2014-03-05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Phases &amp; Components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From marble, you may find the following minerals:</a:t>
            </a:r>
          </a:p>
          <a:p>
            <a:pPr lvl="1"/>
            <a:r>
              <a:rPr lang="en-US" altLang="ko-KR" dirty="0" smtClean="0"/>
              <a:t>Calcite</a:t>
            </a:r>
          </a:p>
          <a:p>
            <a:pPr lvl="1"/>
            <a:r>
              <a:rPr lang="en-US" altLang="ko-KR" dirty="0" smtClean="0"/>
              <a:t>Dolomite</a:t>
            </a:r>
          </a:p>
          <a:p>
            <a:pPr lvl="1"/>
            <a:r>
              <a:rPr lang="en-US" altLang="ko-KR" dirty="0" smtClean="0"/>
              <a:t>Quartz</a:t>
            </a:r>
          </a:p>
          <a:p>
            <a:pPr lvl="1"/>
            <a:r>
              <a:rPr lang="en-US" altLang="ko-KR" dirty="0" err="1" smtClean="0"/>
              <a:t>Tremolite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Diopside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Forsterite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Wollastonite</a:t>
            </a:r>
            <a:endParaRPr lang="en-US" altLang="ko-KR" dirty="0" smtClean="0"/>
          </a:p>
          <a:p>
            <a:r>
              <a:rPr lang="en-US" altLang="ko-KR" dirty="0" smtClean="0"/>
              <a:t>Find the </a:t>
            </a:r>
            <a:r>
              <a:rPr lang="en-US" altLang="ko-KR" dirty="0" err="1" smtClean="0"/>
              <a:t>cehmical</a:t>
            </a:r>
            <a:r>
              <a:rPr lang="en-US" altLang="ko-KR" dirty="0" smtClean="0"/>
              <a:t> formulae of the minerals.</a:t>
            </a:r>
          </a:p>
          <a:p>
            <a:r>
              <a:rPr lang="en-US" altLang="ko-KR" dirty="0" smtClean="0"/>
              <a:t>What should be the components of the system consisting of the above minerals, H2O and CO2?</a:t>
            </a:r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46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New_Education03</vt:lpstr>
      <vt:lpstr>Phases &amp; Components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28</cp:revision>
  <cp:lastPrinted>2013-09-11T07:33:14Z</cp:lastPrinted>
  <dcterms:created xsi:type="dcterms:W3CDTF">2011-08-29T07:49:50Z</dcterms:created>
  <dcterms:modified xsi:type="dcterms:W3CDTF">2014-03-05T13:26:39Z</dcterms:modified>
</cp:coreProperties>
</file>